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D74E61-8081-41A9-A1B6-4C5EA707EEB4}" v="4" dt="2026-08-22T21:57:05.6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A2E1E-D16B-CEDF-53E2-45A372FB1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E810CA-ED7E-8DE3-4070-492958D9E7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35399-F576-9DDB-EA93-F16B3B0E1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B3507-3BED-F4D6-C003-E2C75EF80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4C7035-6083-2512-55C0-C778227C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2293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E2D03-8FC3-2C9C-5C20-CFBD7CD96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4AE15C-48A7-13E0-9906-31681ECBF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46C27-D0C5-9ED4-7C58-6D268940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46A13-7817-EF71-C9A2-9F2C678E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13AAE-BFEC-5F8E-65C0-AFB20AF94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7610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B8B70F-2F6F-F573-AAAA-25C7833295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3F2AA5-EBF2-1FED-4B6E-A16AC660F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4DBCE-A1D4-D96D-2559-E212E0BAC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CFB81-2DD1-B980-A318-8DA794CF0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2CF5F-C49D-7F47-75B9-1E47FA004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473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9B130-1D13-EFD3-EAFD-6C2666C4C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8621C-694C-3AD7-6702-09C0646D1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51E0B-A30A-6AA4-6F3A-FF6ADB3C6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D184E-0D12-269A-C1DF-26168DD63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0C4EA-AC9B-0C3D-5D5A-37E77021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504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77EB-A668-D0CF-EE03-0C78650A8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0FD12-B55F-FE4B-745A-36E2C41A8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1425D-A0C5-8687-F27E-DA12B80A2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639E0-6CDB-25BC-8A4B-BFE8D415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1DB8-E2B8-5853-778B-BC3CD4FA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551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E50FF-4B93-4AB1-8B2A-3A805BB8A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C1097-BB94-E0CC-4979-82081721A6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3FA59-1D75-C2BF-6C55-CFAC39C25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CB73B-AC83-CC70-80D2-F67839133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1F1CF-869B-D719-A093-48A4FEAE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B4E3F2-3C97-0093-01B4-81AEEDDED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9443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E769-FF32-6427-5DE9-45DF2F045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E8310-3830-038D-7AC1-9C1DBAD18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D7A43B-7A4C-C249-44C9-3DC62FEC4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95B3D4-A849-9287-50A6-21EE55DD1D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2577F6-A627-137D-8DEF-7F2B0E8A1E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655E1-44FB-163F-76AF-AFC151B7E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7B62E-1119-F88E-94A9-A8EB45E1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D5D4ED-612F-5EFB-E40A-4CDACFCBA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748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877C4-7538-AB4E-3D2F-93856CFC0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ACEA21-3B68-27B6-5ED6-53A37C3A7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8774C5-0900-6073-878B-95D6CBF75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B0FCEF-B57B-128D-217D-7D9582F3A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9028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F93157-5200-B25C-4F8F-0345E8CCC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E9D0E7-7589-C08F-61F1-D648104BE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6C906-E449-AB21-8823-502A09F52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330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CFC71-B053-0D6B-F906-735F3330B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F4255-496E-5D8B-DA61-1774110A3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77E8AE-FEFF-3FB9-3D8A-8FC0A952E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D1D00-0BF6-6207-1B19-1DC035727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3A790B-79E9-3671-B9CC-1565DFA32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E5D04-C3E0-3FBE-402F-88BBDC645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8105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57ADA-0808-18C9-00BB-E3DBB930C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16176D-AD71-D371-1241-4435B48EBB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31F5FE-634F-14D4-E68F-5F7419FA0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96544-2AA4-BF85-921F-1C0FD846B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D8671-019A-80DE-2AB7-B5EB29B59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3324D-96B2-02B5-AAC2-758B3D13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397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0A04FC-5728-0FFD-12AA-073139951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48F1B-E393-365C-0D55-9AFAB8AB1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49278-7470-24F6-2841-EB7386B50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5EFC68-F164-446D-B4C9-D96D00DE3701}" type="datetimeFigureOut">
              <a:rPr lang="en-IN" smtClean="0"/>
              <a:t>23-08-2026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A393B-2B90-16AF-DF89-B4756917D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2E2A3-1F95-4476-8C93-206476685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E6D553-15A6-4975-999C-3E6E91AEF9D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6117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42D621-F909-2B69-29A5-D0B5BA6AC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ADE609-8C04-73F6-E931-665339A2E44D}"/>
              </a:ext>
            </a:extLst>
          </p:cNvPr>
          <p:cNvSpPr txBox="1"/>
          <p:nvPr/>
        </p:nvSpPr>
        <p:spPr>
          <a:xfrm>
            <a:off x="285134" y="459347"/>
            <a:ext cx="113365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5400" dirty="0"/>
              <a:t>👣🌿 </a:t>
            </a:r>
            <a:r>
              <a:rPr lang="en-IN" sz="5400" b="1" dirty="0">
                <a:solidFill>
                  <a:schemeClr val="accent6">
                    <a:lumMod val="50000"/>
                  </a:schemeClr>
                </a:solidFill>
              </a:rPr>
              <a:t>𝑪𝒉𝒊𝒏𝒏𝒂 𝑺𝒉𝒐𝒅𝒉𝒂𝒚𝒂𝒕𝒓𝒂</a:t>
            </a:r>
            <a:r>
              <a:rPr lang="en-IN" sz="5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IN" sz="5400" dirty="0"/>
              <a:t>🌿👣</a:t>
            </a:r>
          </a:p>
        </p:txBody>
      </p:sp>
    </p:spTree>
    <p:extLst>
      <p:ext uri="{BB962C8B-B14F-4D97-AF65-F5344CB8AC3E}">
        <p14:creationId xmlns:p14="http://schemas.microsoft.com/office/powerpoint/2010/main" val="405549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6601E9-8BF8-4845-CEC4-0CDFC7C40454}"/>
              </a:ext>
            </a:extLst>
          </p:cNvPr>
          <p:cNvSpPr txBox="1"/>
          <p:nvPr/>
        </p:nvSpPr>
        <p:spPr>
          <a:xfrm>
            <a:off x="5004619" y="226951"/>
            <a:ext cx="683342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sz="1600" b="1" dirty="0"/>
              <a:t>Day 1 – My Impression 🌿👣</a:t>
            </a:r>
          </a:p>
          <a:p>
            <a:pPr>
              <a:buNone/>
            </a:pPr>
            <a:r>
              <a:rPr lang="en-IN" sz="1600" dirty="0"/>
              <a:t>On the first day, I was a little curious and nervous about how the </a:t>
            </a:r>
            <a:r>
              <a:rPr lang="en-IN" sz="1600" dirty="0" err="1"/>
              <a:t>Shodhayatra</a:t>
            </a:r>
            <a:r>
              <a:rPr lang="en-IN" sz="1600" dirty="0"/>
              <a:t> would be and what kind of people I would meet. 😅 Finally, we reached the starting point. By the time we arrived, most of the participants had already introduced themselves, so we also introduced ourselves to everyone.</a:t>
            </a:r>
          </a:p>
          <a:p>
            <a:pPr>
              <a:buNone/>
            </a:pPr>
            <a:r>
              <a:rPr lang="en-IN" sz="1600" dirty="0"/>
              <a:t>After understanding the instructions, we took a group photo and started our journey. 📸</a:t>
            </a:r>
          </a:p>
          <a:p>
            <a:pPr>
              <a:buNone/>
            </a:pPr>
            <a:r>
              <a:rPr lang="en-IN" sz="1600" dirty="0"/>
              <a:t>Usually, I don't talk much with new people, but during the Yatra, I managed to interact with around 5–6 new people. That itself was a new experience for me, as I slowly started coming out of my comfort zone.</a:t>
            </a:r>
          </a:p>
          <a:p>
            <a:pPr>
              <a:buNone/>
            </a:pPr>
            <a:r>
              <a:rPr lang="en-IN" sz="1600" dirty="0"/>
              <a:t>One of the most special experiences of the day was meeting </a:t>
            </a:r>
            <a:r>
              <a:rPr lang="en-IN" sz="1600" b="1" dirty="0"/>
              <a:t>innovator Modha Shiva Kumar Garu</a:t>
            </a:r>
            <a:r>
              <a:rPr lang="en-IN" sz="1600" dirty="0"/>
              <a:t> and getting to know his story. He developed technology to make </a:t>
            </a:r>
            <a:r>
              <a:rPr lang="en-IN" sz="1600" b="1" dirty="0"/>
              <a:t>weavers' lives easier</a:t>
            </a:r>
            <a:r>
              <a:rPr lang="en-IN" sz="1600" dirty="0"/>
              <a:t>, and listening to his journey directly from him was truly inspiring. It was actually my </a:t>
            </a:r>
            <a:r>
              <a:rPr lang="en-IN" sz="1600" b="1" dirty="0"/>
              <a:t>first time experiencing something like this—meeting an innovator in person and hearing their story directly from them</a:t>
            </a:r>
            <a:r>
              <a:rPr lang="en-IN" sz="1600" dirty="0"/>
              <a:t>. It made me realize that innovation is not just about creating something new; it can also make a real difference in people's lives. 🌱✨</a:t>
            </a:r>
          </a:p>
          <a:p>
            <a:pPr>
              <a:buNone/>
            </a:pPr>
            <a:r>
              <a:rPr lang="en-IN" sz="1600" dirty="0"/>
              <a:t>Overall, Day 1 was a </a:t>
            </a:r>
            <a:r>
              <a:rPr lang="en-IN" sz="1600" b="1" dirty="0"/>
              <a:t>new experience filled with new people, inspiring stories, and new learnings</a:t>
            </a:r>
            <a:r>
              <a:rPr lang="en-IN" sz="1600" dirty="0"/>
              <a:t>. I learned many things, met wonderful people, and experienced something completely different from my everyday life. By the end of the day, I was quite tired, and the moment I lay down, I fell asleep almost immediately. 😂😴</a:t>
            </a:r>
          </a:p>
          <a:p>
            <a:pPr>
              <a:buNone/>
            </a:pPr>
            <a:r>
              <a:rPr lang="en-IN" sz="1600" b="1" dirty="0"/>
              <a:t>Day 1 was definitely a beautiful and memorable start to my </a:t>
            </a:r>
            <a:r>
              <a:rPr lang="en-IN" sz="1600" b="1" dirty="0" err="1"/>
              <a:t>Shodhayatra</a:t>
            </a:r>
            <a:r>
              <a:rPr lang="en-IN" sz="1600" b="1" dirty="0"/>
              <a:t> journey! ❤️👣</a:t>
            </a:r>
            <a:endParaRPr lang="en-IN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B3C71D-2CDB-4874-D56B-535D06C0E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48" y="226951"/>
            <a:ext cx="4699820" cy="63409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316629-214D-82C7-C977-6C7F6A1CFF6C}"/>
              </a:ext>
            </a:extLst>
          </p:cNvPr>
          <p:cNvSpPr txBox="1"/>
          <p:nvPr/>
        </p:nvSpPr>
        <p:spPr>
          <a:xfrm>
            <a:off x="1219199" y="557668"/>
            <a:ext cx="3539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👣 </a:t>
            </a:r>
            <a:r>
              <a:rPr lang="en-IN" b="1" dirty="0"/>
              <a:t>Our First Steps Together</a:t>
            </a:r>
            <a:r>
              <a:rPr lang="en-IN" dirty="0"/>
              <a:t> ✨ </a:t>
            </a:r>
          </a:p>
        </p:txBody>
      </p:sp>
    </p:spTree>
    <p:extLst>
      <p:ext uri="{BB962C8B-B14F-4D97-AF65-F5344CB8AC3E}">
        <p14:creationId xmlns:p14="http://schemas.microsoft.com/office/powerpoint/2010/main" val="3667030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0F5614-D9EB-BB93-ECF3-C9D0DA6CBE3A}"/>
              </a:ext>
            </a:extLst>
          </p:cNvPr>
          <p:cNvSpPr txBox="1"/>
          <p:nvPr/>
        </p:nvSpPr>
        <p:spPr>
          <a:xfrm>
            <a:off x="471948" y="824409"/>
            <a:ext cx="1124810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b="1" dirty="0"/>
              <a:t>Day 2 – My Impression 🌿🚜</a:t>
            </a:r>
          </a:p>
          <a:p>
            <a:pPr>
              <a:buNone/>
            </a:pPr>
            <a:r>
              <a:rPr lang="en-IN" dirty="0"/>
              <a:t>Day 2 started a little differently. I usually wake up late, but that morning I had to wake up at </a:t>
            </a:r>
            <a:r>
              <a:rPr lang="en-IN" b="1" dirty="0"/>
              <a:t>6:30 AM</a:t>
            </a:r>
            <a:r>
              <a:rPr lang="en-IN" dirty="0"/>
              <a:t> and get ready early. 😅 At that moment, I felt a little sad and even thought, “I want to go </a:t>
            </a:r>
            <a:r>
              <a:rPr lang="en-IN" dirty="0" err="1"/>
              <a:t>home.”But</a:t>
            </a:r>
            <a:r>
              <a:rPr lang="en-IN" dirty="0"/>
              <a:t> since going home wasn’t an option, I decided to stay and continue the Yatra.</a:t>
            </a:r>
          </a:p>
          <a:p>
            <a:pPr>
              <a:buNone/>
            </a:pPr>
            <a:r>
              <a:rPr lang="en-IN" dirty="0"/>
              <a:t>My friends were all interacting with the village people and enjoying the experience, while I was feeling a little dull and quiet. But then I saw a </a:t>
            </a:r>
            <a:r>
              <a:rPr lang="en-IN" b="1" dirty="0"/>
              <a:t>tractor! 🚜</a:t>
            </a:r>
            <a:r>
              <a:rPr lang="en-IN" dirty="0"/>
              <a:t> I got a chance to go on around four tractor rides, and somehow all my sadness disappeared. 😂 From that moment, I completely switched into </a:t>
            </a:r>
            <a:r>
              <a:rPr lang="en-IN" b="1" dirty="0"/>
              <a:t>happy mode!</a:t>
            </a:r>
            <a:r>
              <a:rPr lang="en-IN" dirty="0"/>
              <a:t> ❤️</a:t>
            </a:r>
          </a:p>
          <a:p>
            <a:pPr>
              <a:buNone/>
            </a:pPr>
            <a:r>
              <a:rPr lang="en-IN" dirty="0"/>
              <a:t>Later, I saw a </a:t>
            </a:r>
            <a:r>
              <a:rPr lang="en-IN" b="1" dirty="0"/>
              <a:t>Blue Spark water well</a:t>
            </a:r>
            <a:r>
              <a:rPr lang="en-IN" dirty="0"/>
              <a:t> for the first time, which was another new experience for me.</a:t>
            </a:r>
          </a:p>
          <a:p>
            <a:pPr>
              <a:buNone/>
            </a:pPr>
            <a:r>
              <a:rPr lang="en-IN" dirty="0"/>
              <a:t>At night, we visited a temple where a </a:t>
            </a:r>
            <a:r>
              <a:rPr lang="en-IN" b="1" dirty="0" err="1"/>
              <a:t>Jagaran</a:t>
            </a:r>
            <a:r>
              <a:rPr lang="en-IN" dirty="0"/>
              <a:t> was taking place. Everyone there took very good care of us and made us feel comfortable. That night was especially special to me because I genuinely felt </a:t>
            </a:r>
            <a:r>
              <a:rPr lang="en-IN" b="1" dirty="0"/>
              <a:t>blessed by Lord Hanuman</a:t>
            </a:r>
            <a:r>
              <a:rPr lang="en-IN" dirty="0"/>
              <a:t>. 🙏❤️</a:t>
            </a:r>
          </a:p>
          <a:p>
            <a:pPr>
              <a:buNone/>
            </a:pPr>
            <a:r>
              <a:rPr lang="en-IN" dirty="0"/>
              <a:t>Day 2 taught me that sometimes our mood can change completely because of the smallest and simplest experiences. From feeling like I wanted to go home in the morning to ending the day feeling blessed and happy—that change itself became one of my favourite memories of the Yatra. 🌿✨</a:t>
            </a:r>
          </a:p>
        </p:txBody>
      </p:sp>
    </p:spTree>
    <p:extLst>
      <p:ext uri="{BB962C8B-B14F-4D97-AF65-F5344CB8AC3E}">
        <p14:creationId xmlns:p14="http://schemas.microsoft.com/office/powerpoint/2010/main" val="226566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6C009F-D0D1-EDF5-C030-1368D009086D}"/>
              </a:ext>
            </a:extLst>
          </p:cNvPr>
          <p:cNvSpPr txBox="1"/>
          <p:nvPr/>
        </p:nvSpPr>
        <p:spPr>
          <a:xfrm>
            <a:off x="516193" y="421365"/>
            <a:ext cx="1115961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b="1" dirty="0"/>
              <a:t>Day 3 – My Impression 🌿❤️</a:t>
            </a:r>
          </a:p>
          <a:p>
            <a:pPr>
              <a:buNone/>
            </a:pPr>
            <a:r>
              <a:rPr lang="en-IN" dirty="0"/>
              <a:t>Day 3 started with everyone waking up and getting ready. I also got ready, and by the time we came back, almost everyone had finished their breakfast. We quickly completed ours and gathered for a </a:t>
            </a:r>
            <a:r>
              <a:rPr lang="en-IN" b="1" dirty="0" err="1"/>
              <a:t>charcha</a:t>
            </a:r>
            <a:r>
              <a:rPr lang="en-IN" b="1" dirty="0"/>
              <a:t> session on “Excess is Success.”</a:t>
            </a:r>
            <a:r>
              <a:rPr lang="en-IN" dirty="0"/>
              <a:t> I was able to participate in the discussion to some extent, and then we started our journey for the day.</a:t>
            </a:r>
          </a:p>
          <a:p>
            <a:pPr>
              <a:buNone/>
            </a:pPr>
            <a:r>
              <a:rPr lang="en-IN" dirty="0"/>
              <a:t>But somewhere in my mind, I already had the feeling that </a:t>
            </a:r>
            <a:r>
              <a:rPr lang="en-IN" b="1" dirty="0"/>
              <a:t>the Yatra was going to end soon, and I would miss everyone</a:t>
            </a:r>
            <a:r>
              <a:rPr lang="en-IN" dirty="0"/>
              <a:t>. So, I tried to spend as much time as possible with everyone and enjoy every remaining moment. ❤️</a:t>
            </a:r>
          </a:p>
          <a:p>
            <a:pPr>
              <a:buNone/>
            </a:pPr>
            <a:r>
              <a:rPr lang="en-IN" dirty="0"/>
              <a:t>One of the most inspiring moments for me was getting to know </a:t>
            </a:r>
            <a:r>
              <a:rPr lang="en-IN" b="1" dirty="0"/>
              <a:t>Praveen Anna's story</a:t>
            </a:r>
            <a:r>
              <a:rPr lang="en-IN" dirty="0"/>
              <a:t>. Learning how he kept aside many aspects of his personal life and dedicated years of his time to society and innovation was truly inspiring. His journey gave me a lot to think about and motivated me in many ways.</a:t>
            </a:r>
          </a:p>
          <a:p>
            <a:pPr>
              <a:buNone/>
            </a:pPr>
            <a:r>
              <a:rPr lang="en-IN" dirty="0"/>
              <a:t>Finally, we reached our destination and had lunch. Then we all gathered for the </a:t>
            </a:r>
            <a:r>
              <a:rPr lang="en-IN" b="1" dirty="0"/>
              <a:t>last session of the Yatra, where everyone shared their impressions</a:t>
            </a:r>
            <a:r>
              <a:rPr lang="en-IN" dirty="0"/>
              <a:t>. I also shared my experience wholeheartedly. I genuinely enjoyed speaking and sharing my feelings, and receiving a few compliments made that moment even more special. 🥹❤️</a:t>
            </a:r>
          </a:p>
          <a:p>
            <a:pPr>
              <a:buNone/>
            </a:pPr>
            <a:r>
              <a:rPr lang="en-IN" dirty="0"/>
              <a:t>But the </a:t>
            </a:r>
            <a:r>
              <a:rPr lang="en-IN" b="1" dirty="0"/>
              <a:t>most unforgettable moment</a:t>
            </a:r>
            <a:r>
              <a:rPr lang="en-IN" dirty="0"/>
              <a:t> for me was when </a:t>
            </a:r>
            <a:r>
              <a:rPr lang="en-IN" b="1" dirty="0"/>
              <a:t>Praveen Anna called me closer, shook my hand, and encouraged me to speak confidently and communicate well</a:t>
            </a:r>
            <a:r>
              <a:rPr lang="en-IN" dirty="0"/>
              <a:t>. The way he appreciated and blessed me with encouraging words is something I will always remember. 🙏✨</a:t>
            </a:r>
          </a:p>
          <a:p>
            <a:pPr>
              <a:buNone/>
            </a:pPr>
            <a:r>
              <a:rPr lang="en-IN" dirty="0"/>
              <a:t>Finally, we exchanged  Instagram IDs, and phone numbers, trying to take a little piece of the memories and friendships with us. After taking one final group photo, we officially ended our beautiful </a:t>
            </a:r>
            <a:r>
              <a:rPr lang="en-IN" dirty="0" err="1"/>
              <a:t>Shodhayatra</a:t>
            </a:r>
            <a:r>
              <a:rPr lang="en-IN" dirty="0"/>
              <a:t> journey. 📸👣</a:t>
            </a:r>
          </a:p>
          <a:p>
            <a:pPr>
              <a:buNone/>
            </a:pPr>
            <a:r>
              <a:rPr lang="en-IN" b="1" dirty="0"/>
              <a:t>What started with a little fear and curiosity ended with beautiful memories, new friendships, inspiration, confidence, and a heart full of happiness. ❤️🌿 This Yatra will always remain one of my most memorable and unforgettable experiences.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2133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881172-FB45-E446-1048-F27B1EABB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FC66BC-5034-B70B-39FC-D2B898BAAED9}"/>
              </a:ext>
            </a:extLst>
          </p:cNvPr>
          <p:cNvSpPr txBox="1"/>
          <p:nvPr/>
        </p:nvSpPr>
        <p:spPr>
          <a:xfrm>
            <a:off x="1445341" y="5168999"/>
            <a:ext cx="89670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N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✨ </a:t>
            </a:r>
            <a:r>
              <a:rPr lang="en-IN" sz="28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Three Days, Countless Memories, Endless Learnings</a:t>
            </a:r>
            <a:r>
              <a:rPr lang="en-IN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✨</a:t>
            </a:r>
          </a:p>
        </p:txBody>
      </p:sp>
    </p:spTree>
    <p:extLst>
      <p:ext uri="{BB962C8B-B14F-4D97-AF65-F5344CB8AC3E}">
        <p14:creationId xmlns:p14="http://schemas.microsoft.com/office/powerpoint/2010/main" val="884625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951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 admin</dc:creator>
  <cp:lastModifiedBy>admin admin</cp:lastModifiedBy>
  <cp:revision>2</cp:revision>
  <dcterms:created xsi:type="dcterms:W3CDTF">2026-08-22T21:22:10Z</dcterms:created>
  <dcterms:modified xsi:type="dcterms:W3CDTF">2026-08-22T22:33:33Z</dcterms:modified>
</cp:coreProperties>
</file>